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6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9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13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4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87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0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24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0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85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1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74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54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41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1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0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2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1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9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8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8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7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2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7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266" y="158495"/>
            <a:ext cx="104759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Thay màn hình tivi tại Hải Phòng | Dịch vụ thay màn hình tivi giá rẻ -  098400183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35" y="712493"/>
            <a:ext cx="9129675" cy="6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óm 1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5600" y="1092200"/>
            <a:ext cx="8839200" cy="49784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4096437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1" y="-126999"/>
            <a:ext cx="8266545" cy="1470025"/>
          </a:xfrm>
        </p:spPr>
        <p:txBody>
          <a:bodyPr>
            <a:normAutofit/>
          </a:bodyPr>
          <a:lstStyle/>
          <a:p>
            <a:pPr algn="l"/>
            <a:r>
              <a:rPr lang="en-US" sz="4267" b="1" dirty="0">
                <a:solidFill>
                  <a:srgbClr val="FFFF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GIẢI ĐÁP THẮC MẮC</a:t>
            </a:r>
            <a:endParaRPr lang="en-US" sz="4267" b="1" dirty="0">
              <a:solidFill>
                <a:srgbClr val="FFFF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#9Slide03 Arima Madurai ExtraBo</vt:lpstr>
      <vt:lpstr>Arial</vt:lpstr>
      <vt:lpstr>Calibri</vt:lpstr>
      <vt:lpstr>Times New Roman</vt:lpstr>
      <vt:lpstr>1_Office Theme</vt:lpstr>
      <vt:lpstr>5_Office Theme</vt:lpstr>
      <vt:lpstr>PowerPoint Presentation</vt:lpstr>
      <vt:lpstr>GIẢI ĐÁP THẮC MẮC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2022-03-07T08:01:03Z</dcterms:created>
  <dcterms:modified xsi:type="dcterms:W3CDTF">2022-03-07T08:01:20Z</dcterms:modified>
</cp:coreProperties>
</file>